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5" r:id="rId24"/>
    <p:sldId id="266" r:id="rId25"/>
    <p:sldId id="267" r:id="rId26"/>
    <p:sldId id="268" r:id="rId27"/>
    <p:sldId id="269" r:id="rId28"/>
    <p:sldId id="270" r:id="rId29"/>
    <p:sldId id="271" r:id="rId30"/>
    <p:sldId id="272" r:id="rId31"/>
    <p:sldId id="273" r:id="rId3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ontserrat" charset="1" panose="00000500000000000000"/>
      <p:regular r:id="rId10"/>
    </p:embeddedFont>
    <p:embeddedFont>
      <p:font typeface="Montserrat Bold" charset="1" panose="00000600000000000000"/>
      <p:regular r:id="rId11"/>
    </p:embeddedFont>
    <p:embeddedFont>
      <p:font typeface="Montserrat Italics" charset="1" panose="00000500000000000000"/>
      <p:regular r:id="rId12"/>
    </p:embeddedFont>
    <p:embeddedFont>
      <p:font typeface="Montserrat Bold Italics" charset="1" panose="00000600000000000000"/>
      <p:regular r:id="rId13"/>
    </p:embeddedFont>
    <p:embeddedFont>
      <p:font typeface="Helvetica Now Display" charset="1" panose="020B04040302020202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22" Target="slides/slide8.xml" Type="http://schemas.openxmlformats.org/officeDocument/2006/relationships/slide"/><Relationship Id="rId23" Target="slides/slide9.xml" Type="http://schemas.openxmlformats.org/officeDocument/2006/relationships/slide"/><Relationship Id="rId24" Target="slides/slide10.xml" Type="http://schemas.openxmlformats.org/officeDocument/2006/relationships/slide"/><Relationship Id="rId25" Target="slides/slide11.xml" Type="http://schemas.openxmlformats.org/officeDocument/2006/relationships/slide"/><Relationship Id="rId26" Target="slides/slide12.xml" Type="http://schemas.openxmlformats.org/officeDocument/2006/relationships/slide"/><Relationship Id="rId27" Target="slides/slide13.xml" Type="http://schemas.openxmlformats.org/officeDocument/2006/relationships/slide"/><Relationship Id="rId28" Target="slides/slide14.xml" Type="http://schemas.openxmlformats.org/officeDocument/2006/relationships/slide"/><Relationship Id="rId29" Target="slides/slide15.xml" Type="http://schemas.openxmlformats.org/officeDocument/2006/relationships/slide"/><Relationship Id="rId3" Target="viewProps.xml" Type="http://schemas.openxmlformats.org/officeDocument/2006/relationships/viewProps"/><Relationship Id="rId30" Target="slides/slide16.xml" Type="http://schemas.openxmlformats.org/officeDocument/2006/relationships/slide"/><Relationship Id="rId31" Target="slides/slide17.xml" Type="http://schemas.openxmlformats.org/officeDocument/2006/relationships/slide"/><Relationship Id="rId32" Target="slides/slide1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2794714" y="3706979"/>
            <a:ext cx="5744930" cy="5071257"/>
          </a:xfrm>
          <a:custGeom>
            <a:avLst/>
            <a:gdLst/>
            <a:ahLst/>
            <a:cxnLst/>
            <a:rect r="r" b="b" t="t" l="l"/>
            <a:pathLst>
              <a:path h="5071257" w="5744930">
                <a:moveTo>
                  <a:pt x="0" y="0"/>
                </a:moveTo>
                <a:lnTo>
                  <a:pt x="5744930" y="0"/>
                </a:lnTo>
                <a:lnTo>
                  <a:pt x="5744930" y="5071257"/>
                </a:lnTo>
                <a:lnTo>
                  <a:pt x="0" y="50712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652304" y="9182100"/>
            <a:ext cx="309463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71766"/>
                </a:solidFill>
                <a:latin typeface="Montserrat"/>
              </a:rPr>
              <a:t>9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814290" y="3449209"/>
            <a:ext cx="1140335" cy="208277"/>
            <a:chOff x="0" y="0"/>
            <a:chExt cx="300335" cy="548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0335" cy="54855"/>
            </a:xfrm>
            <a:custGeom>
              <a:avLst/>
              <a:gdLst/>
              <a:ahLst/>
              <a:cxnLst/>
              <a:rect r="r" b="b" t="t" l="l"/>
              <a:pathLst>
                <a:path h="54855" w="300335">
                  <a:moveTo>
                    <a:pt x="0" y="0"/>
                  </a:moveTo>
                  <a:lnTo>
                    <a:pt x="300335" y="0"/>
                  </a:lnTo>
                  <a:lnTo>
                    <a:pt x="300335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7663764" y="9182100"/>
            <a:ext cx="286544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71766"/>
                </a:solidFill>
                <a:latin typeface="Montserrat"/>
              </a:rPr>
              <a:t>3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206995" y="6499543"/>
            <a:ext cx="843421" cy="208277"/>
            <a:chOff x="0" y="0"/>
            <a:chExt cx="222136" cy="548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2136" cy="54855"/>
            </a:xfrm>
            <a:custGeom>
              <a:avLst/>
              <a:gdLst/>
              <a:ahLst/>
              <a:cxnLst/>
              <a:rect r="r" b="b" t="t" l="l"/>
              <a:pathLst>
                <a:path h="54855" w="222136">
                  <a:moveTo>
                    <a:pt x="0" y="0"/>
                  </a:moveTo>
                  <a:lnTo>
                    <a:pt x="222136" y="0"/>
                  </a:lnTo>
                  <a:lnTo>
                    <a:pt x="222136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983361" y="4157102"/>
            <a:ext cx="1004060" cy="208277"/>
            <a:chOff x="0" y="0"/>
            <a:chExt cx="264444" cy="5485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64444" cy="54855"/>
            </a:xfrm>
            <a:custGeom>
              <a:avLst/>
              <a:gdLst/>
              <a:ahLst/>
              <a:cxnLst/>
              <a:rect r="r" b="b" t="t" l="l"/>
              <a:pathLst>
                <a:path h="54855" w="264444">
                  <a:moveTo>
                    <a:pt x="0" y="0"/>
                  </a:moveTo>
                  <a:lnTo>
                    <a:pt x="264444" y="0"/>
                  </a:lnTo>
                  <a:lnTo>
                    <a:pt x="264444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655521" y="6603682"/>
            <a:ext cx="1451659" cy="208277"/>
            <a:chOff x="0" y="0"/>
            <a:chExt cx="382330" cy="5485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82330" cy="54855"/>
            </a:xfrm>
            <a:custGeom>
              <a:avLst/>
              <a:gdLst/>
              <a:ahLst/>
              <a:cxnLst/>
              <a:rect r="r" b="b" t="t" l="l"/>
              <a:pathLst>
                <a:path h="54855" w="382330">
                  <a:moveTo>
                    <a:pt x="0" y="0"/>
                  </a:moveTo>
                  <a:lnTo>
                    <a:pt x="382330" y="0"/>
                  </a:lnTo>
                  <a:lnTo>
                    <a:pt x="382330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655521" y="5545528"/>
            <a:ext cx="790433" cy="264831"/>
            <a:chOff x="0" y="0"/>
            <a:chExt cx="208180" cy="6975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08180" cy="69750"/>
            </a:xfrm>
            <a:custGeom>
              <a:avLst/>
              <a:gdLst/>
              <a:ahLst/>
              <a:cxnLst/>
              <a:rect r="r" b="b" t="t" l="l"/>
              <a:pathLst>
                <a:path h="69750" w="208180">
                  <a:moveTo>
                    <a:pt x="0" y="0"/>
                  </a:moveTo>
                  <a:lnTo>
                    <a:pt x="208180" y="0"/>
                  </a:lnTo>
                  <a:lnTo>
                    <a:pt x="208180" y="69750"/>
                  </a:lnTo>
                  <a:lnTo>
                    <a:pt x="0" y="6975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233489" y="5494740"/>
            <a:ext cx="790433" cy="208277"/>
            <a:chOff x="0" y="0"/>
            <a:chExt cx="208180" cy="5485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08180" cy="54855"/>
            </a:xfrm>
            <a:custGeom>
              <a:avLst/>
              <a:gdLst/>
              <a:ahLst/>
              <a:cxnLst/>
              <a:rect r="r" b="b" t="t" l="l"/>
              <a:pathLst>
                <a:path h="54855" w="208180">
                  <a:moveTo>
                    <a:pt x="0" y="0"/>
                  </a:moveTo>
                  <a:lnTo>
                    <a:pt x="208180" y="0"/>
                  </a:lnTo>
                  <a:lnTo>
                    <a:pt x="208180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8814675" y="1368638"/>
            <a:ext cx="563903" cy="208277"/>
            <a:chOff x="0" y="0"/>
            <a:chExt cx="148518" cy="5485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48518" cy="54855"/>
            </a:xfrm>
            <a:custGeom>
              <a:avLst/>
              <a:gdLst/>
              <a:ahLst/>
              <a:cxnLst/>
              <a:rect r="r" b="b" t="t" l="l"/>
              <a:pathLst>
                <a:path h="54855" w="148518">
                  <a:moveTo>
                    <a:pt x="0" y="0"/>
                  </a:moveTo>
                  <a:lnTo>
                    <a:pt x="148518" y="0"/>
                  </a:lnTo>
                  <a:lnTo>
                    <a:pt x="148518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928906" y="2009303"/>
            <a:ext cx="809797" cy="208277"/>
            <a:chOff x="0" y="0"/>
            <a:chExt cx="213280" cy="5485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13280" cy="54855"/>
            </a:xfrm>
            <a:custGeom>
              <a:avLst/>
              <a:gdLst/>
              <a:ahLst/>
              <a:cxnLst/>
              <a:rect r="r" b="b" t="t" l="l"/>
              <a:pathLst>
                <a:path h="54855" w="213280">
                  <a:moveTo>
                    <a:pt x="0" y="0"/>
                  </a:moveTo>
                  <a:lnTo>
                    <a:pt x="213280" y="0"/>
                  </a:lnTo>
                  <a:lnTo>
                    <a:pt x="213280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173546" y="1786827"/>
            <a:ext cx="640743" cy="715439"/>
            <a:chOff x="0" y="0"/>
            <a:chExt cx="168755" cy="18842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68755" cy="188428"/>
            </a:xfrm>
            <a:custGeom>
              <a:avLst/>
              <a:gdLst/>
              <a:ahLst/>
              <a:cxnLst/>
              <a:rect r="r" b="b" t="t" l="l"/>
              <a:pathLst>
                <a:path h="188428" w="168755">
                  <a:moveTo>
                    <a:pt x="0" y="0"/>
                  </a:moveTo>
                  <a:lnTo>
                    <a:pt x="168755" y="0"/>
                  </a:lnTo>
                  <a:lnTo>
                    <a:pt x="168755" y="188428"/>
                  </a:lnTo>
                  <a:lnTo>
                    <a:pt x="0" y="1884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8173932" y="1219196"/>
            <a:ext cx="640743" cy="715439"/>
            <a:chOff x="0" y="0"/>
            <a:chExt cx="168755" cy="18842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68755" cy="188428"/>
            </a:xfrm>
            <a:custGeom>
              <a:avLst/>
              <a:gdLst/>
              <a:ahLst/>
              <a:cxnLst/>
              <a:rect r="r" b="b" t="t" l="l"/>
              <a:pathLst>
                <a:path h="188428" w="168755">
                  <a:moveTo>
                    <a:pt x="0" y="0"/>
                  </a:moveTo>
                  <a:lnTo>
                    <a:pt x="168755" y="0"/>
                  </a:lnTo>
                  <a:lnTo>
                    <a:pt x="168755" y="188428"/>
                  </a:lnTo>
                  <a:lnTo>
                    <a:pt x="0" y="1884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4566251" y="5345298"/>
            <a:ext cx="640743" cy="715439"/>
            <a:chOff x="0" y="0"/>
            <a:chExt cx="168755" cy="18842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68755" cy="188428"/>
            </a:xfrm>
            <a:custGeom>
              <a:avLst/>
              <a:gdLst/>
              <a:ahLst/>
              <a:cxnLst/>
              <a:rect r="r" b="b" t="t" l="l"/>
              <a:pathLst>
                <a:path h="188428" w="168755">
                  <a:moveTo>
                    <a:pt x="0" y="0"/>
                  </a:moveTo>
                  <a:lnTo>
                    <a:pt x="168755" y="0"/>
                  </a:lnTo>
                  <a:lnTo>
                    <a:pt x="168755" y="188428"/>
                  </a:lnTo>
                  <a:lnTo>
                    <a:pt x="0" y="1884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12014778" y="5494740"/>
            <a:ext cx="556542" cy="631238"/>
            <a:chOff x="0" y="0"/>
            <a:chExt cx="146579" cy="166252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46579" cy="166252"/>
            </a:xfrm>
            <a:custGeom>
              <a:avLst/>
              <a:gdLst/>
              <a:ahLst/>
              <a:cxnLst/>
              <a:rect r="r" b="b" t="t" l="l"/>
              <a:pathLst>
                <a:path h="166252" w="146579">
                  <a:moveTo>
                    <a:pt x="0" y="0"/>
                  </a:moveTo>
                  <a:lnTo>
                    <a:pt x="146579" y="0"/>
                  </a:lnTo>
                  <a:lnTo>
                    <a:pt x="146579" y="166252"/>
                  </a:lnTo>
                  <a:lnTo>
                    <a:pt x="0" y="16625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8876548" y="2358404"/>
            <a:ext cx="1792853" cy="248001"/>
            <a:chOff x="0" y="0"/>
            <a:chExt cx="472192" cy="65317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472192" cy="65317"/>
            </a:xfrm>
            <a:custGeom>
              <a:avLst/>
              <a:gdLst/>
              <a:ahLst/>
              <a:cxnLst/>
              <a:rect r="r" b="b" t="t" l="l"/>
              <a:pathLst>
                <a:path h="65317" w="472192">
                  <a:moveTo>
                    <a:pt x="0" y="0"/>
                  </a:moveTo>
                  <a:lnTo>
                    <a:pt x="472192" y="0"/>
                  </a:lnTo>
                  <a:lnTo>
                    <a:pt x="472192" y="65317"/>
                  </a:lnTo>
                  <a:lnTo>
                    <a:pt x="0" y="653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10714143" y="4133462"/>
            <a:ext cx="371688" cy="255558"/>
            <a:chOff x="0" y="0"/>
            <a:chExt cx="97893" cy="67307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97893" cy="67307"/>
            </a:xfrm>
            <a:custGeom>
              <a:avLst/>
              <a:gdLst/>
              <a:ahLst/>
              <a:cxnLst/>
              <a:rect r="r" b="b" t="t" l="l"/>
              <a:pathLst>
                <a:path h="67307" w="97893">
                  <a:moveTo>
                    <a:pt x="0" y="0"/>
                  </a:moveTo>
                  <a:lnTo>
                    <a:pt x="97893" y="0"/>
                  </a:lnTo>
                  <a:lnTo>
                    <a:pt x="97893" y="67307"/>
                  </a:lnTo>
                  <a:lnTo>
                    <a:pt x="0" y="6730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531374" y="2124381"/>
            <a:ext cx="5841995" cy="6038237"/>
          </a:xfrm>
          <a:custGeom>
            <a:avLst/>
            <a:gdLst/>
            <a:ahLst/>
            <a:cxnLst/>
            <a:rect r="r" b="b" t="t" l="l"/>
            <a:pathLst>
              <a:path h="6038237" w="5841995">
                <a:moveTo>
                  <a:pt x="0" y="0"/>
                </a:moveTo>
                <a:lnTo>
                  <a:pt x="5841994" y="0"/>
                </a:lnTo>
                <a:lnTo>
                  <a:pt x="5841994" y="6038238"/>
                </a:lnTo>
                <a:lnTo>
                  <a:pt x="0" y="60382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623630" y="9182100"/>
            <a:ext cx="366812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FFFFFF"/>
                </a:solidFill>
                <a:latin typeface="Montserrat"/>
              </a:rPr>
              <a:t>11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571044" y="9182100"/>
            <a:ext cx="471984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71766"/>
                </a:solidFill>
                <a:latin typeface="Montserrat"/>
              </a:rPr>
              <a:t>12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572086" y="9182100"/>
            <a:ext cx="469900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71766"/>
                </a:solidFill>
                <a:latin typeface="Montserrat"/>
              </a:rPr>
              <a:t>13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547430" y="9182100"/>
            <a:ext cx="519212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71766"/>
                </a:solidFill>
                <a:latin typeface="Montserrat"/>
              </a:rPr>
              <a:t>14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571540" y="9182100"/>
            <a:ext cx="470991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71766"/>
                </a:solidFill>
                <a:latin typeface="Montserrat"/>
              </a:rPr>
              <a:t>15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560626" y="9182100"/>
            <a:ext cx="492820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71766"/>
                </a:solidFill>
                <a:latin typeface="Montserrat"/>
              </a:rPr>
              <a:t>16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715308" y="9182100"/>
            <a:ext cx="183455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FFFFFF"/>
                </a:solidFill>
                <a:latin typeface="Montserrat"/>
              </a:rP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662722" y="9182100"/>
            <a:ext cx="288627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71766"/>
                </a:solidFill>
                <a:latin typeface="Montserrat"/>
              </a:rPr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814290" y="3449209"/>
            <a:ext cx="1140335" cy="208277"/>
            <a:chOff x="0" y="0"/>
            <a:chExt cx="300335" cy="548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0335" cy="54855"/>
            </a:xfrm>
            <a:custGeom>
              <a:avLst/>
              <a:gdLst/>
              <a:ahLst/>
              <a:cxnLst/>
              <a:rect r="r" b="b" t="t" l="l"/>
              <a:pathLst>
                <a:path h="54855" w="300335">
                  <a:moveTo>
                    <a:pt x="0" y="0"/>
                  </a:moveTo>
                  <a:lnTo>
                    <a:pt x="300335" y="0"/>
                  </a:lnTo>
                  <a:lnTo>
                    <a:pt x="300335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7663764" y="9182100"/>
            <a:ext cx="286544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71766"/>
                </a:solidFill>
                <a:latin typeface="Montserrat"/>
              </a:rPr>
              <a:t>3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206995" y="6499543"/>
            <a:ext cx="843421" cy="208277"/>
            <a:chOff x="0" y="0"/>
            <a:chExt cx="222136" cy="548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2136" cy="54855"/>
            </a:xfrm>
            <a:custGeom>
              <a:avLst/>
              <a:gdLst/>
              <a:ahLst/>
              <a:cxnLst/>
              <a:rect r="r" b="b" t="t" l="l"/>
              <a:pathLst>
                <a:path h="54855" w="222136">
                  <a:moveTo>
                    <a:pt x="0" y="0"/>
                  </a:moveTo>
                  <a:lnTo>
                    <a:pt x="222136" y="0"/>
                  </a:lnTo>
                  <a:lnTo>
                    <a:pt x="222136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983361" y="4157102"/>
            <a:ext cx="1004060" cy="208277"/>
            <a:chOff x="0" y="0"/>
            <a:chExt cx="264444" cy="5485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64444" cy="54855"/>
            </a:xfrm>
            <a:custGeom>
              <a:avLst/>
              <a:gdLst/>
              <a:ahLst/>
              <a:cxnLst/>
              <a:rect r="r" b="b" t="t" l="l"/>
              <a:pathLst>
                <a:path h="54855" w="264444">
                  <a:moveTo>
                    <a:pt x="0" y="0"/>
                  </a:moveTo>
                  <a:lnTo>
                    <a:pt x="264444" y="0"/>
                  </a:lnTo>
                  <a:lnTo>
                    <a:pt x="264444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655521" y="6603682"/>
            <a:ext cx="1451659" cy="208277"/>
            <a:chOff x="0" y="0"/>
            <a:chExt cx="382330" cy="5485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82330" cy="54855"/>
            </a:xfrm>
            <a:custGeom>
              <a:avLst/>
              <a:gdLst/>
              <a:ahLst/>
              <a:cxnLst/>
              <a:rect r="r" b="b" t="t" l="l"/>
              <a:pathLst>
                <a:path h="54855" w="382330">
                  <a:moveTo>
                    <a:pt x="0" y="0"/>
                  </a:moveTo>
                  <a:lnTo>
                    <a:pt x="382330" y="0"/>
                  </a:lnTo>
                  <a:lnTo>
                    <a:pt x="382330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655521" y="5545528"/>
            <a:ext cx="790433" cy="264831"/>
            <a:chOff x="0" y="0"/>
            <a:chExt cx="208180" cy="6975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08180" cy="69750"/>
            </a:xfrm>
            <a:custGeom>
              <a:avLst/>
              <a:gdLst/>
              <a:ahLst/>
              <a:cxnLst/>
              <a:rect r="r" b="b" t="t" l="l"/>
              <a:pathLst>
                <a:path h="69750" w="208180">
                  <a:moveTo>
                    <a:pt x="0" y="0"/>
                  </a:moveTo>
                  <a:lnTo>
                    <a:pt x="208180" y="0"/>
                  </a:lnTo>
                  <a:lnTo>
                    <a:pt x="208180" y="69750"/>
                  </a:lnTo>
                  <a:lnTo>
                    <a:pt x="0" y="6975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233489" y="5494740"/>
            <a:ext cx="790433" cy="208277"/>
            <a:chOff x="0" y="0"/>
            <a:chExt cx="208180" cy="5485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08180" cy="54855"/>
            </a:xfrm>
            <a:custGeom>
              <a:avLst/>
              <a:gdLst/>
              <a:ahLst/>
              <a:cxnLst/>
              <a:rect r="r" b="b" t="t" l="l"/>
              <a:pathLst>
                <a:path h="54855" w="208180">
                  <a:moveTo>
                    <a:pt x="0" y="0"/>
                  </a:moveTo>
                  <a:lnTo>
                    <a:pt x="208180" y="0"/>
                  </a:lnTo>
                  <a:lnTo>
                    <a:pt x="208180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8814675" y="1368638"/>
            <a:ext cx="563903" cy="208277"/>
            <a:chOff x="0" y="0"/>
            <a:chExt cx="148518" cy="5485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48518" cy="54855"/>
            </a:xfrm>
            <a:custGeom>
              <a:avLst/>
              <a:gdLst/>
              <a:ahLst/>
              <a:cxnLst/>
              <a:rect r="r" b="b" t="t" l="l"/>
              <a:pathLst>
                <a:path h="54855" w="148518">
                  <a:moveTo>
                    <a:pt x="0" y="0"/>
                  </a:moveTo>
                  <a:lnTo>
                    <a:pt x="148518" y="0"/>
                  </a:lnTo>
                  <a:lnTo>
                    <a:pt x="148518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928906" y="2009303"/>
            <a:ext cx="809797" cy="208277"/>
            <a:chOff x="0" y="0"/>
            <a:chExt cx="213280" cy="5485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13280" cy="54855"/>
            </a:xfrm>
            <a:custGeom>
              <a:avLst/>
              <a:gdLst/>
              <a:ahLst/>
              <a:cxnLst/>
              <a:rect r="r" b="b" t="t" l="l"/>
              <a:pathLst>
                <a:path h="54855" w="213280">
                  <a:moveTo>
                    <a:pt x="0" y="0"/>
                  </a:moveTo>
                  <a:lnTo>
                    <a:pt x="213280" y="0"/>
                  </a:lnTo>
                  <a:lnTo>
                    <a:pt x="213280" y="54855"/>
                  </a:lnTo>
                  <a:lnTo>
                    <a:pt x="0" y="54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173546" y="1786827"/>
            <a:ext cx="640743" cy="715439"/>
            <a:chOff x="0" y="0"/>
            <a:chExt cx="168755" cy="18842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68755" cy="188428"/>
            </a:xfrm>
            <a:custGeom>
              <a:avLst/>
              <a:gdLst/>
              <a:ahLst/>
              <a:cxnLst/>
              <a:rect r="r" b="b" t="t" l="l"/>
              <a:pathLst>
                <a:path h="188428" w="168755">
                  <a:moveTo>
                    <a:pt x="0" y="0"/>
                  </a:moveTo>
                  <a:lnTo>
                    <a:pt x="168755" y="0"/>
                  </a:lnTo>
                  <a:lnTo>
                    <a:pt x="168755" y="188428"/>
                  </a:lnTo>
                  <a:lnTo>
                    <a:pt x="0" y="1884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8173932" y="1219196"/>
            <a:ext cx="640743" cy="715439"/>
            <a:chOff x="0" y="0"/>
            <a:chExt cx="168755" cy="18842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68755" cy="188428"/>
            </a:xfrm>
            <a:custGeom>
              <a:avLst/>
              <a:gdLst/>
              <a:ahLst/>
              <a:cxnLst/>
              <a:rect r="r" b="b" t="t" l="l"/>
              <a:pathLst>
                <a:path h="188428" w="168755">
                  <a:moveTo>
                    <a:pt x="0" y="0"/>
                  </a:moveTo>
                  <a:lnTo>
                    <a:pt x="168755" y="0"/>
                  </a:lnTo>
                  <a:lnTo>
                    <a:pt x="168755" y="188428"/>
                  </a:lnTo>
                  <a:lnTo>
                    <a:pt x="0" y="1884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4566251" y="5345298"/>
            <a:ext cx="640743" cy="715439"/>
            <a:chOff x="0" y="0"/>
            <a:chExt cx="168755" cy="18842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68755" cy="188428"/>
            </a:xfrm>
            <a:custGeom>
              <a:avLst/>
              <a:gdLst/>
              <a:ahLst/>
              <a:cxnLst/>
              <a:rect r="r" b="b" t="t" l="l"/>
              <a:pathLst>
                <a:path h="188428" w="168755">
                  <a:moveTo>
                    <a:pt x="0" y="0"/>
                  </a:moveTo>
                  <a:lnTo>
                    <a:pt x="168755" y="0"/>
                  </a:lnTo>
                  <a:lnTo>
                    <a:pt x="168755" y="188428"/>
                  </a:lnTo>
                  <a:lnTo>
                    <a:pt x="0" y="1884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12014778" y="5494740"/>
            <a:ext cx="556542" cy="631238"/>
            <a:chOff x="0" y="0"/>
            <a:chExt cx="146579" cy="166252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46579" cy="166252"/>
            </a:xfrm>
            <a:custGeom>
              <a:avLst/>
              <a:gdLst/>
              <a:ahLst/>
              <a:cxnLst/>
              <a:rect r="r" b="b" t="t" l="l"/>
              <a:pathLst>
                <a:path h="166252" w="146579">
                  <a:moveTo>
                    <a:pt x="0" y="0"/>
                  </a:moveTo>
                  <a:lnTo>
                    <a:pt x="146579" y="0"/>
                  </a:lnTo>
                  <a:lnTo>
                    <a:pt x="146579" y="166252"/>
                  </a:lnTo>
                  <a:lnTo>
                    <a:pt x="0" y="16625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8876548" y="2358404"/>
            <a:ext cx="1792853" cy="248001"/>
            <a:chOff x="0" y="0"/>
            <a:chExt cx="472192" cy="65317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472192" cy="65317"/>
            </a:xfrm>
            <a:custGeom>
              <a:avLst/>
              <a:gdLst/>
              <a:ahLst/>
              <a:cxnLst/>
              <a:rect r="r" b="b" t="t" l="l"/>
              <a:pathLst>
                <a:path h="65317" w="472192">
                  <a:moveTo>
                    <a:pt x="0" y="0"/>
                  </a:moveTo>
                  <a:lnTo>
                    <a:pt x="472192" y="0"/>
                  </a:lnTo>
                  <a:lnTo>
                    <a:pt x="472192" y="65317"/>
                  </a:lnTo>
                  <a:lnTo>
                    <a:pt x="0" y="653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10743698" y="4133462"/>
            <a:ext cx="342133" cy="255558"/>
            <a:chOff x="0" y="0"/>
            <a:chExt cx="90109" cy="67307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90109" cy="67307"/>
            </a:xfrm>
            <a:custGeom>
              <a:avLst/>
              <a:gdLst/>
              <a:ahLst/>
              <a:cxnLst/>
              <a:rect r="r" b="b" t="t" l="l"/>
              <a:pathLst>
                <a:path h="67307" w="90109">
                  <a:moveTo>
                    <a:pt x="0" y="0"/>
                  </a:moveTo>
                  <a:lnTo>
                    <a:pt x="90109" y="0"/>
                  </a:lnTo>
                  <a:lnTo>
                    <a:pt x="90109" y="67307"/>
                  </a:lnTo>
                  <a:lnTo>
                    <a:pt x="0" y="6730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639108" y="9182100"/>
            <a:ext cx="335855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71766"/>
                </a:solidFill>
                <a:latin typeface="Montserrat"/>
              </a:rPr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663268" y="9182100"/>
            <a:ext cx="287536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71766"/>
                </a:solidFill>
                <a:latin typeface="Montserrat"/>
              </a:rPr>
              <a:t>5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652304" y="9182100"/>
            <a:ext cx="309463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FFFFFF"/>
                </a:solidFill>
                <a:latin typeface="Montserrat"/>
              </a:rPr>
              <a:t>6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657414" y="9182100"/>
            <a:ext cx="299244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FFFFFF"/>
                </a:solidFill>
                <a:latin typeface="Montserrat"/>
              </a:rPr>
              <a:t>7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644962" y="9182100"/>
            <a:ext cx="324148" cy="679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FFFFFF"/>
                </a:solidFill>
                <a:latin typeface="Montserrat"/>
              </a:rPr>
              <a:t>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DAFmkmDRjTE</dc:identifier>
  <dcterms:modified xsi:type="dcterms:W3CDTF">2011-08-01T06:04:30Z</dcterms:modified>
  <cp:revision>1</cp:revision>
  <dc:title>apresentacao final</dc:title>
</cp:coreProperties>
</file>

<file path=docProps/thumbnail.jpeg>
</file>